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74" r:id="rId6"/>
    <p:sldId id="276" r:id="rId7"/>
    <p:sldId id="286" r:id="rId8"/>
    <p:sldId id="287" r:id="rId9"/>
    <p:sldId id="288" r:id="rId10"/>
    <p:sldId id="289" r:id="rId11"/>
    <p:sldId id="275" r:id="rId12"/>
    <p:sldId id="290" r:id="rId13"/>
    <p:sldId id="278" r:id="rId14"/>
    <p:sldId id="291" r:id="rId15"/>
    <p:sldId id="280" r:id="rId16"/>
    <p:sldId id="282" r:id="rId17"/>
    <p:sldId id="279" r:id="rId18"/>
    <p:sldId id="283" r:id="rId19"/>
    <p:sldId id="281" r:id="rId20"/>
    <p:sldId id="284" r:id="rId21"/>
    <p:sldId id="285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9EA"/>
    <a:srgbClr val="FF5F67"/>
    <a:srgbClr val="6ACBF6"/>
    <a:srgbClr val="5943FB"/>
    <a:srgbClr val="9F42FC"/>
    <a:srgbClr val="FF3F9A"/>
    <a:srgbClr val="CF44FA"/>
    <a:srgbClr val="FC14BA"/>
    <a:srgbClr val="EE227E"/>
    <a:srgbClr val="DC1E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2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3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8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2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898C7-7CE2-4E46-ADC0-CB2FA0FF47B9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E7D63-2336-444A-869C-EEBA0C1C7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9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  <a:effectLst>
            <a:outerShdw blurRad="50800" dist="50800" dir="5400000" algn="ctr" rotWithShape="0">
              <a:srgbClr val="99D9EA"/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05" y="1464395"/>
            <a:ext cx="363799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0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DF1B45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634592"/>
            <a:ext cx="3035649" cy="1364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634592"/>
            <a:ext cx="10824557" cy="415498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أنا بدّي اطلب منك</a:t>
            </a:r>
          </a:p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تسمع صلاتي من عندك</a:t>
            </a:r>
          </a:p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تسامحني يا يسوع</a:t>
            </a:r>
          </a:p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من كل قلبي... أنا بوثق فيك</a:t>
            </a:r>
            <a:endParaRPr lang="ar-LB" sz="6600" b="1" dirty="0">
              <a:ln w="0"/>
              <a:solidFill>
                <a:srgbClr val="DF1B4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3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34592"/>
            <a:ext cx="3762375" cy="35337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DC1E6F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432426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DC1E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القصة</a:t>
            </a:r>
          </a:p>
          <a:p>
            <a:pPr algn="r" rtl="1"/>
            <a:endParaRPr lang="en-US" sz="8000" dirty="0" smtClean="0">
              <a:ln w="0"/>
              <a:solidFill>
                <a:srgbClr val="DC1E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LB" sz="8000" dirty="0">
                <a:ln w="0"/>
                <a:solidFill>
                  <a:srgbClr val="DC1E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</a:t>
            </a:r>
            <a:r>
              <a:rPr lang="ar-LB" sz="8000" dirty="0" smtClean="0">
                <a:ln w="0"/>
                <a:solidFill>
                  <a:srgbClr val="DC1E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صراري لأسمع صوته</a:t>
            </a:r>
            <a:endParaRPr lang="en-US" sz="8000" dirty="0">
              <a:ln w="0"/>
              <a:solidFill>
                <a:srgbClr val="DC1E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2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DC1E6F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309315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DC1E6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المناقشة</a:t>
            </a:r>
          </a:p>
          <a:p>
            <a:pPr algn="r" rtl="1"/>
            <a:endParaRPr lang="en-US" sz="8000" dirty="0" smtClean="0">
              <a:ln w="0"/>
              <a:solidFill>
                <a:srgbClr val="DC1E6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5276"/>
            <a:ext cx="4770120" cy="398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7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EE227E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297004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7200" b="1" dirty="0" smtClean="0">
                <a:ln w="0"/>
                <a:solidFill>
                  <a:srgbClr val="EE22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ألعاب</a:t>
            </a:r>
            <a:endParaRPr lang="en-US" sz="8000" b="1" dirty="0" smtClean="0">
              <a:ln w="0"/>
              <a:solidFill>
                <a:srgbClr val="EE227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LB" sz="11500" b="1" dirty="0" smtClean="0">
                <a:ln w="0"/>
                <a:solidFill>
                  <a:srgbClr val="EE227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شكراً جميل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859">
            <a:off x="2740302" y="3936706"/>
            <a:ext cx="4464748" cy="1347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103">
            <a:off x="483307" y="2623469"/>
            <a:ext cx="2931403" cy="884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0859">
            <a:off x="954499" y="1339148"/>
            <a:ext cx="2223222" cy="671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6103">
            <a:off x="2096362" y="459800"/>
            <a:ext cx="1370745" cy="4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8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CF44FA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15696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9600" b="1" dirty="0" smtClean="0">
                <a:ln w="0"/>
                <a:solidFill>
                  <a:srgbClr val="CF44F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درس الإيضاح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1254416"/>
            <a:ext cx="2333984" cy="369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24906"/>
            <a:ext cx="3071910" cy="45034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CF44FA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297004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7200" b="1" dirty="0" smtClean="0">
                <a:ln w="0"/>
                <a:solidFill>
                  <a:srgbClr val="CF44F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ألعاب</a:t>
            </a:r>
            <a:endParaRPr lang="en-US" sz="8000" b="1" dirty="0" smtClean="0">
              <a:ln w="0"/>
              <a:solidFill>
                <a:srgbClr val="CF44F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LB" sz="11500" b="1" dirty="0" smtClean="0">
                <a:ln w="0"/>
                <a:solidFill>
                  <a:srgbClr val="CF44F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احزر الأغراض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5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34592"/>
            <a:ext cx="2628900" cy="1685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5943FB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297004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7200" b="1" dirty="0" smtClean="0">
                <a:ln w="0"/>
                <a:solidFill>
                  <a:srgbClr val="594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ألعاب</a:t>
            </a:r>
            <a:endParaRPr lang="en-US" sz="8000" b="1" dirty="0" smtClean="0">
              <a:ln w="0"/>
              <a:solidFill>
                <a:srgbClr val="5943F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LB" sz="11500" b="1" dirty="0" smtClean="0">
                <a:ln w="0"/>
                <a:solidFill>
                  <a:srgbClr val="5943F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بيكاسو الأعمى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6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FF3F9A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18620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FF3F9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آية الحفظ</a:t>
            </a:r>
            <a:endParaRPr lang="ar-LB" sz="23900" b="1" dirty="0" smtClean="0">
              <a:ln w="0"/>
              <a:solidFill>
                <a:srgbClr val="FF3F9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10806"/>
            <a:ext cx="5765962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FF3F9A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7260" y="350518"/>
            <a:ext cx="10824557" cy="477053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7200" b="1" dirty="0" smtClean="0">
                <a:ln w="0"/>
                <a:solidFill>
                  <a:srgbClr val="FF3F9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آية الحفظ</a:t>
            </a:r>
            <a:endParaRPr lang="en-US" sz="7200" b="1" dirty="0" smtClean="0">
              <a:ln w="0"/>
              <a:solidFill>
                <a:srgbClr val="FF3F9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endParaRPr lang="en-US" sz="7200" b="1" dirty="0">
              <a:ln w="0"/>
              <a:solidFill>
                <a:srgbClr val="FF3F9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r>
              <a:rPr lang="ar-JO" sz="8000" b="1" dirty="0">
                <a:ln w="0">
                  <a:solidFill>
                    <a:srgbClr val="4D4D4D"/>
                  </a:solidFill>
                </a:ln>
                <a:solidFill>
                  <a:srgbClr val="FF3F9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ادعني في وقت الضيق</a:t>
            </a:r>
            <a:r>
              <a:rPr lang="en-US" sz="8000" b="1" dirty="0">
                <a:ln w="0">
                  <a:solidFill>
                    <a:srgbClr val="4D4D4D"/>
                  </a:solidFill>
                </a:ln>
                <a:solidFill>
                  <a:srgbClr val="FF3F9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</a:t>
            </a:r>
            <a:endParaRPr lang="ar-LB" sz="8000" b="1" dirty="0">
              <a:ln w="0">
                <a:solidFill>
                  <a:srgbClr val="4D4D4D"/>
                </a:solidFill>
              </a:ln>
              <a:solidFill>
                <a:srgbClr val="FF3F9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1" algn="r" rtl="1"/>
            <a:r>
              <a:rPr lang="ar-JO" sz="8000" b="1" dirty="0">
                <a:ln w="0">
                  <a:solidFill>
                    <a:srgbClr val="4D4D4D"/>
                  </a:solidFill>
                </a:ln>
                <a:solidFill>
                  <a:srgbClr val="FF3F9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أنقذك</a:t>
            </a:r>
            <a:r>
              <a:rPr lang="en-US" sz="8000" b="1" dirty="0">
                <a:ln w="0">
                  <a:solidFill>
                    <a:srgbClr val="4D4D4D"/>
                  </a:solidFill>
                </a:ln>
                <a:solidFill>
                  <a:srgbClr val="FF3F9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</a:t>
            </a:r>
            <a:r>
              <a:rPr lang="ar-JO" sz="8000" b="1" dirty="0">
                <a:ln w="0">
                  <a:solidFill>
                    <a:srgbClr val="4D4D4D"/>
                  </a:solidFill>
                </a:ln>
                <a:solidFill>
                  <a:srgbClr val="FF3F9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فتمجدني</a:t>
            </a:r>
            <a:r>
              <a:rPr lang="en-US" sz="8000" b="1" dirty="0">
                <a:ln w="0">
                  <a:solidFill>
                    <a:srgbClr val="4D4D4D"/>
                  </a:solidFill>
                </a:ln>
                <a:solidFill>
                  <a:srgbClr val="FF3F9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</a:t>
            </a:r>
            <a:endParaRPr lang="ar-LB" sz="8000" b="1" dirty="0">
              <a:ln w="0">
                <a:solidFill>
                  <a:srgbClr val="4D4D4D"/>
                </a:solidFill>
              </a:ln>
              <a:solidFill>
                <a:srgbClr val="FF3F9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" y="564229"/>
            <a:ext cx="2562524" cy="13410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250" y="4351614"/>
            <a:ext cx="4494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4400" b="1" dirty="0">
                <a:ln w="0">
                  <a:solidFill>
                    <a:srgbClr val="4D4D4D"/>
                  </a:solidFill>
                </a:ln>
                <a:solidFill>
                  <a:srgbClr val="FF3F9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مزمور</a:t>
            </a:r>
            <a:r>
              <a:rPr lang="ar-JO" sz="1000" dirty="0"/>
              <a:t> </a:t>
            </a:r>
            <a:r>
              <a:rPr lang="ar-JO" sz="4400" b="1" dirty="0">
                <a:ln w="0">
                  <a:solidFill>
                    <a:srgbClr val="4D4D4D"/>
                  </a:solidFill>
                </a:ln>
                <a:solidFill>
                  <a:srgbClr val="FF3F9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٥٠: ١٥</a:t>
            </a:r>
            <a:endParaRPr lang="en-US" sz="4400" b="1" dirty="0">
              <a:ln w="0">
                <a:solidFill>
                  <a:srgbClr val="4D4D4D"/>
                </a:solidFill>
              </a:ln>
              <a:solidFill>
                <a:srgbClr val="FF3F9A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4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9F42FC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18620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9F42F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بشرى اليوم</a:t>
            </a:r>
            <a:endParaRPr lang="ar-LB" sz="23900" b="1" dirty="0" smtClean="0">
              <a:ln w="0"/>
              <a:solidFill>
                <a:srgbClr val="9F42F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6361"/>
            <a:ext cx="3356125" cy="41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-61196"/>
            <a:ext cx="12192000" cy="5189522"/>
          </a:xfrm>
          <a:prstGeom prst="rect">
            <a:avLst/>
          </a:prstGeom>
          <a:solidFill>
            <a:srgbClr val="680C0F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2458" y="300764"/>
            <a:ext cx="10824557" cy="470898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ar-LB" sz="66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الدرس الخامس</a:t>
            </a:r>
          </a:p>
          <a:p>
            <a:pPr algn="r"/>
            <a:endParaRPr lang="ar-LB" sz="7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54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sz="54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ar-LB" sz="5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لوقا </a:t>
            </a:r>
            <a:r>
              <a:rPr lang="ar-JO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۱</a:t>
            </a:r>
            <a:r>
              <a:rPr lang="ar-JO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۸</a:t>
            </a:r>
            <a:r>
              <a:rPr lang="ar-LB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 </a:t>
            </a:r>
            <a:r>
              <a:rPr lang="ar-JO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۳</a:t>
            </a:r>
            <a:r>
              <a:rPr lang="en-US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٥</a:t>
            </a:r>
            <a:r>
              <a:rPr lang="ar-LB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- </a:t>
            </a:r>
            <a:r>
              <a:rPr lang="en-US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٤</a:t>
            </a:r>
            <a:r>
              <a:rPr lang="ar-JO" sz="5400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۳</a:t>
            </a:r>
            <a:endParaRPr lang="en-US" sz="5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3" y="5261643"/>
            <a:ext cx="1679894" cy="1463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" y="5261643"/>
            <a:ext cx="1679892" cy="14630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72" y="361585"/>
            <a:ext cx="3566160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6ACBF6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634592"/>
            <a:ext cx="10824557" cy="1862048"/>
          </a:xfrm>
          <a:prstGeom prst="rect">
            <a:avLst/>
          </a:prstGeom>
          <a:noFill/>
          <a:effectLst>
            <a:outerShdw blurRad="2286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6ACBF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صلاة</a:t>
            </a:r>
            <a:endParaRPr lang="ar-LB" sz="23900" b="1" dirty="0" smtClean="0">
              <a:ln w="0"/>
              <a:solidFill>
                <a:srgbClr val="6ACBF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510">
            <a:off x="1504845" y="813496"/>
            <a:ext cx="4483832" cy="37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1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99D9EA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634592"/>
            <a:ext cx="10824557" cy="18620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6ACBF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مراجعة</a:t>
            </a:r>
            <a:endParaRPr lang="ar-LB" sz="23900" b="1" dirty="0" smtClean="0">
              <a:ln w="0"/>
              <a:solidFill>
                <a:srgbClr val="6ACBF6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50" y="155582"/>
            <a:ext cx="4286848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  <a:effectLst>
            <a:outerShdw blurRad="50800" dist="50800" dir="5400000" algn="ctr" rotWithShape="0">
              <a:srgbClr val="99D9EA"/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04" y="1481426"/>
            <a:ext cx="3637992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7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680C0F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412420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5400" dirty="0" smtClean="0">
                <a:ln w="0"/>
                <a:solidFill>
                  <a:srgbClr val="680C0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كلمته للشفاء</a:t>
            </a:r>
            <a:endParaRPr lang="en-US" sz="5400" dirty="0">
              <a:ln w="0"/>
              <a:solidFill>
                <a:srgbClr val="680C0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r" rtl="1"/>
            <a:endParaRPr lang="ar-LB" sz="4800" dirty="0" smtClean="0">
              <a:ln w="0"/>
              <a:solidFill>
                <a:srgbClr val="680C0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rtl="1"/>
            <a:r>
              <a:rPr lang="ar-JO" sz="8000" b="1" dirty="0" smtClean="0">
                <a:ln w="0">
                  <a:solidFill>
                    <a:srgbClr val="4D4D4D"/>
                  </a:solidFill>
                </a:ln>
                <a:solidFill>
                  <a:srgbClr val="680C0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سَأواظب </a:t>
            </a:r>
            <a:r>
              <a:rPr lang="ar-JO" sz="8000" b="1" dirty="0">
                <a:ln w="0">
                  <a:solidFill>
                    <a:srgbClr val="4D4D4D"/>
                  </a:solidFill>
                </a:ln>
                <a:solidFill>
                  <a:srgbClr val="680C0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على الصلاة </a:t>
            </a:r>
            <a:r>
              <a:rPr lang="en-US" sz="8000" b="1" dirty="0" smtClean="0">
                <a:ln w="0">
                  <a:solidFill>
                    <a:srgbClr val="4D4D4D"/>
                  </a:solidFill>
                </a:ln>
                <a:solidFill>
                  <a:srgbClr val="680C0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..</a:t>
            </a:r>
          </a:p>
          <a:p>
            <a:pPr algn="ctr" rtl="1"/>
            <a:r>
              <a:rPr lang="ar-JO" sz="8000" b="1" dirty="0" smtClean="0">
                <a:ln w="0">
                  <a:solidFill>
                    <a:srgbClr val="4D4D4D"/>
                  </a:solidFill>
                </a:ln>
                <a:solidFill>
                  <a:srgbClr val="680C0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ولن </a:t>
            </a:r>
            <a:r>
              <a:rPr lang="ar-JO" sz="8000" b="1" dirty="0">
                <a:ln w="0">
                  <a:solidFill>
                    <a:srgbClr val="4D4D4D"/>
                  </a:solidFill>
                </a:ln>
                <a:solidFill>
                  <a:srgbClr val="680C0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أتأثر بكلام من حولي.</a:t>
            </a:r>
            <a:endParaRPr lang="en-US" sz="8000" b="1" dirty="0">
              <a:ln w="0">
                <a:solidFill>
                  <a:srgbClr val="4D4D4D"/>
                </a:solidFill>
              </a:ln>
              <a:solidFill>
                <a:srgbClr val="680C0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A81418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18620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A8141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ترحيب</a:t>
            </a:r>
            <a:endParaRPr lang="en-US" sz="11500" b="1" dirty="0">
              <a:ln w="0"/>
              <a:solidFill>
                <a:srgbClr val="A8141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632526"/>
            <a:ext cx="39909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DF1B45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634592"/>
            <a:ext cx="10824557" cy="186204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LB" sz="115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ترنيمة</a:t>
            </a:r>
            <a:endParaRPr lang="en-US" sz="11500" b="1" dirty="0">
              <a:ln w="0"/>
              <a:solidFill>
                <a:srgbClr val="DF1B4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1778"/>
            <a:ext cx="5572125" cy="25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DF1B45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634592"/>
            <a:ext cx="10824557" cy="415498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يسوع</a:t>
            </a:r>
          </a:p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هو الله </a:t>
            </a:r>
          </a:p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الله الوحيد</a:t>
            </a:r>
          </a:p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هيدا شي أكيد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634592"/>
            <a:ext cx="3035649" cy="13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DF1B45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634592"/>
            <a:ext cx="10824557" cy="415498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يسوع</a:t>
            </a:r>
          </a:p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هو الملك</a:t>
            </a:r>
          </a:p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الملك الوحيد</a:t>
            </a:r>
          </a:p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أنا أكيد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634592"/>
            <a:ext cx="3035649" cy="13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DF1B45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634592"/>
            <a:ext cx="3035649" cy="1364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634592"/>
            <a:ext cx="10824557" cy="415498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تعا وشوف سلطان الله</a:t>
            </a:r>
          </a:p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بيقدر يشفي الأمراض كلَّا</a:t>
            </a:r>
          </a:p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تعا وشوف الله بيشفيك</a:t>
            </a:r>
          </a:p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هو عايش... فيني وفيك</a:t>
            </a:r>
          </a:p>
        </p:txBody>
      </p:sp>
    </p:spTree>
    <p:extLst>
      <p:ext uri="{BB962C8B-B14F-4D97-AF65-F5344CB8AC3E}">
        <p14:creationId xmlns:p14="http://schemas.microsoft.com/office/powerpoint/2010/main" val="169993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1" y="5128326"/>
            <a:ext cx="12192000" cy="1729674"/>
          </a:xfrm>
          <a:prstGeom prst="rect">
            <a:avLst/>
          </a:prstGeom>
          <a:solidFill>
            <a:srgbClr val="DF1B45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5215923"/>
            <a:ext cx="1554480" cy="15544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6948" y="168812"/>
            <a:ext cx="11784610" cy="4826196"/>
          </a:xfrm>
          <a:prstGeom prst="rect">
            <a:avLst/>
          </a:prstGeom>
          <a:solidFill>
            <a:srgbClr val="F3F3F2"/>
          </a:solidFill>
          <a:ln>
            <a:solidFill>
              <a:srgbClr val="F3F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634592"/>
            <a:ext cx="3035649" cy="136469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00" y="634592"/>
            <a:ext cx="10824557" cy="415498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أكيد هو بيسمع صوتك</a:t>
            </a:r>
          </a:p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جرِّب مرَّة طلوب منّو</a:t>
            </a:r>
          </a:p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هو دايماً موجود جنبك</a:t>
            </a:r>
            <a:endParaRPr lang="ar-LB" sz="6600" b="1" dirty="0">
              <a:ln w="0"/>
              <a:solidFill>
                <a:srgbClr val="DF1B4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rtl="1"/>
            <a:r>
              <a:rPr lang="ar-LB" sz="6600" b="1" dirty="0" smtClean="0">
                <a:ln w="0"/>
                <a:solidFill>
                  <a:srgbClr val="DF1B4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هو عايش... ودايماً حدَّك</a:t>
            </a:r>
            <a:endParaRPr lang="ar-LB" sz="6600" b="1" dirty="0">
              <a:ln w="0"/>
              <a:solidFill>
                <a:srgbClr val="DF1B4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2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2643</TotalTime>
  <Words>129</Words>
  <Application>Microsoft Office PowerPoint</Application>
  <PresentationFormat>Widescreen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Heights</dc:creator>
  <cp:lastModifiedBy>New Heights</cp:lastModifiedBy>
  <cp:revision>89</cp:revision>
  <dcterms:created xsi:type="dcterms:W3CDTF">2017-04-24T08:34:07Z</dcterms:created>
  <dcterms:modified xsi:type="dcterms:W3CDTF">2017-06-14T05:03:12Z</dcterms:modified>
</cp:coreProperties>
</file>